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80" r:id="rId4"/>
    <p:sldId id="262" r:id="rId5"/>
    <p:sldId id="263" r:id="rId6"/>
    <p:sldId id="274" r:id="rId7"/>
    <p:sldId id="261" r:id="rId8"/>
    <p:sldId id="272" r:id="rId9"/>
    <p:sldId id="275" r:id="rId10"/>
    <p:sldId id="276" r:id="rId11"/>
    <p:sldId id="265" r:id="rId12"/>
    <p:sldId id="266" r:id="rId13"/>
    <p:sldId id="268" r:id="rId14"/>
    <p:sldId id="267" r:id="rId15"/>
    <p:sldId id="270" r:id="rId16"/>
    <p:sldId id="27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6763195C-38FF-4FC9-B43D-C15A1226D1AF}">
          <p14:sldIdLst>
            <p14:sldId id="256"/>
            <p14:sldId id="271"/>
            <p14:sldId id="280"/>
            <p14:sldId id="262"/>
            <p14:sldId id="263"/>
            <p14:sldId id="274"/>
            <p14:sldId id="261"/>
            <p14:sldId id="272"/>
            <p14:sldId id="275"/>
            <p14:sldId id="276"/>
            <p14:sldId id="265"/>
            <p14:sldId id="266"/>
            <p14:sldId id="268"/>
            <p14:sldId id="267"/>
            <p14:sldId id="270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23" autoAdjust="0"/>
    <p:restoredTop sz="94660"/>
  </p:normalViewPr>
  <p:slideViewPr>
    <p:cSldViewPr snapToGrid="0">
      <p:cViewPr varScale="1">
        <p:scale>
          <a:sx n="88" d="100"/>
          <a:sy n="88" d="100"/>
        </p:scale>
        <p:origin x="57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562EC-423F-4AAE-B93B-C9F789A3D40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C0D21-62E0-4018-9866-EFA5AD28A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25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562EC-423F-4AAE-B93B-C9F789A3D40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C0D21-62E0-4018-9866-EFA5AD28A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727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562EC-423F-4AAE-B93B-C9F789A3D40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C0D21-62E0-4018-9866-EFA5AD28A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909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562EC-423F-4AAE-B93B-C9F789A3D40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C0D21-62E0-4018-9866-EFA5AD28A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71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562EC-423F-4AAE-B93B-C9F789A3D40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C0D21-62E0-4018-9866-EFA5AD28A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186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562EC-423F-4AAE-B93B-C9F789A3D40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C0D21-62E0-4018-9866-EFA5AD28A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727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562EC-423F-4AAE-B93B-C9F789A3D40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C0D21-62E0-4018-9866-EFA5AD28A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824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562EC-423F-4AAE-B93B-C9F789A3D40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C0D21-62E0-4018-9866-EFA5AD28A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21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562EC-423F-4AAE-B93B-C9F789A3D40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C0D21-62E0-4018-9866-EFA5AD28A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97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562EC-423F-4AAE-B93B-C9F789A3D40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C0D21-62E0-4018-9866-EFA5AD28A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769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562EC-423F-4AAE-B93B-C9F789A3D40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C0D21-62E0-4018-9866-EFA5AD28A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69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562EC-423F-4AAE-B93B-C9F789A3D409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C0D21-62E0-4018-9866-EFA5AD28A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38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11087"/>
            <a:ext cx="9144000" cy="4476204"/>
          </a:xfrm>
        </p:spPr>
        <p:txBody>
          <a:bodyPr/>
          <a:lstStyle/>
          <a:p>
            <a:pPr algn="l"/>
            <a:endParaRPr lang="en-US" dirty="0" smtClean="0"/>
          </a:p>
          <a:p>
            <a:pPr algn="l"/>
            <a:endParaRPr lang="en-US" dirty="0"/>
          </a:p>
        </p:txBody>
      </p:sp>
      <p:pic>
        <p:nvPicPr>
          <p:cNvPr id="7" name="Picture 6" descr="HS Roma Infrastructures - Light-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72" y="471671"/>
            <a:ext cx="1497871" cy="104915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010193" y="2712203"/>
            <a:ext cx="9980022" cy="138499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PROJECT: VOOTY HYDERABAD – VISUAL HIGHLIGHTS</a:t>
            </a:r>
          </a:p>
          <a:p>
            <a:pPr algn="ctr"/>
            <a:endParaRPr lang="en-US" sz="2800" b="1" dirty="0" smtClean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23844" y="4334469"/>
            <a:ext cx="8456023" cy="138499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CLIENT: MR.  KAPIL DEV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PROJECT PERIOD: MARCH 2023 – AUGUST 2024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22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1410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Layout Drawing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2697" y="551541"/>
            <a:ext cx="11486605" cy="630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43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6989"/>
          </a:xfrm>
        </p:spPr>
        <p:txBody>
          <a:bodyPr/>
          <a:lstStyle/>
          <a:p>
            <a:pPr algn="ctr"/>
            <a:r>
              <a:rPr lang="en-US" dirty="0" smtClean="0"/>
              <a:t>Appreciation Latter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8233" y="1085523"/>
            <a:ext cx="4715533" cy="539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402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C:\Users\GILL\Downloads\20230809_14534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70175" y="2098314"/>
            <a:ext cx="4648069" cy="3509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GILL\Downloads\20231016_102404 (1)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579849" y="2098313"/>
            <a:ext cx="4648071" cy="3509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GILL\Downloads\20230809_10534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624" y="1528893"/>
            <a:ext cx="3679885" cy="464807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138222" y="327134"/>
            <a:ext cx="3358598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GLIMPSE OF SIGH AT VOOTY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02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393" y="727412"/>
            <a:ext cx="3451546" cy="2599884"/>
          </a:xfrm>
          <a:prstGeom prst="rect">
            <a:avLst/>
          </a:prstGeom>
        </p:spPr>
      </p:pic>
      <p:pic>
        <p:nvPicPr>
          <p:cNvPr id="7" name="Picture 6" descr="C:\Users\GILL\Downloads\20231207_16374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230" y="3723705"/>
            <a:ext cx="3618470" cy="259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61" y="3735104"/>
            <a:ext cx="3270476" cy="25009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138" y="3735104"/>
            <a:ext cx="3487340" cy="2588486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230" y="727411"/>
            <a:ext cx="3618470" cy="259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61" y="727411"/>
            <a:ext cx="3270476" cy="2599885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23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124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LGSF Skelton </a:t>
            </a:r>
            <a:r>
              <a:rPr lang="en-US" sz="1200" dirty="0" smtClean="0"/>
              <a:t>Under Construction</a:t>
            </a:r>
            <a:endParaRPr lang="en-US" dirty="0"/>
          </a:p>
        </p:txBody>
      </p:sp>
      <p:pic>
        <p:nvPicPr>
          <p:cNvPr id="3" name="Picture 2" descr="C:\Users\GILL\Downloads\IMG-20231214-WA001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26368"/>
            <a:ext cx="10199913" cy="58316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7618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GILL\Desktop\HYDRABAD\HYD PRO PICS\100006053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93" y="1655805"/>
            <a:ext cx="3185160" cy="4662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GILL\Desktop\HYDRABAD\HYD PRO PICS\100006050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841" y="1655805"/>
            <a:ext cx="3298118" cy="47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Content Placeholder 3" descr="C:\Users\GILL\Desktop\HYDRABAD\HYD PRO PICS\1000060497.jpg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316" y="1655805"/>
            <a:ext cx="3298118" cy="47682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138222" y="327134"/>
            <a:ext cx="3358598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SIGHT VISIT BY MR. KAPIL DEV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94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1628"/>
            <a:ext cx="5495109" cy="66788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8320" y="61629"/>
            <a:ext cx="6252754" cy="667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297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GILL\Desktop\HYDRABAD\HYD PRO PICS\100005820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297" y="1456772"/>
            <a:ext cx="5110665" cy="3740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38" y="1456772"/>
            <a:ext cx="5160359" cy="3740452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85038" y="1456771"/>
            <a:ext cx="10568762" cy="4720191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58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691" y="496389"/>
            <a:ext cx="7315200" cy="6139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424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65" y="549818"/>
            <a:ext cx="5453921" cy="536712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121" y="548973"/>
            <a:ext cx="5447211" cy="536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02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61" y="1211715"/>
            <a:ext cx="5884539" cy="4257267"/>
          </a:xfrm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085" y="1211715"/>
            <a:ext cx="5506453" cy="4257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600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G-20250228-WA0002 (3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" y="200297"/>
            <a:ext cx="9326880" cy="6409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7567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2446" y="978738"/>
            <a:ext cx="9544594" cy="519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08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1921"/>
            <a:ext cx="10515600" cy="1088570"/>
          </a:xfrm>
        </p:spPr>
        <p:txBody>
          <a:bodyPr/>
          <a:lstStyle/>
          <a:p>
            <a:pPr algn="ctr"/>
            <a:r>
              <a:rPr lang="en-US" dirty="0"/>
              <a:t>Interior Excellence in Modern Living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7" y="975361"/>
            <a:ext cx="11512655" cy="576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17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0" y="117479"/>
            <a:ext cx="10515600" cy="748938"/>
          </a:xfrm>
        </p:spPr>
        <p:txBody>
          <a:bodyPr/>
          <a:lstStyle/>
          <a:p>
            <a:pPr algn="ctr"/>
            <a:r>
              <a:rPr lang="en-US" dirty="0" smtClean="0"/>
              <a:t>Appreciation Latter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6869" y="866417"/>
            <a:ext cx="5050971" cy="525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340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52</Words>
  <Application>Microsoft Office PowerPoint</Application>
  <PresentationFormat>Widescreen</PresentationFormat>
  <Paragraphs>15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Layout Drawing</vt:lpstr>
      <vt:lpstr>Appreciation Latter</vt:lpstr>
      <vt:lpstr>PowerPoint Presentation</vt:lpstr>
      <vt:lpstr>PowerPoint Presentation</vt:lpstr>
      <vt:lpstr>LGSF Skelton Under Construction</vt:lpstr>
      <vt:lpstr>PowerPoint Presentation</vt:lpstr>
      <vt:lpstr>PowerPoint Presentation</vt:lpstr>
      <vt:lpstr>PowerPoint Presentation</vt:lpstr>
      <vt:lpstr>PowerPoint Presentation</vt:lpstr>
      <vt:lpstr> </vt:lpstr>
      <vt:lpstr> </vt:lpstr>
      <vt:lpstr>PowerPoint Presentation</vt:lpstr>
      <vt:lpstr>PowerPoint Presentation</vt:lpstr>
      <vt:lpstr>Interior Excellence in Modern Living</vt:lpstr>
      <vt:lpstr>Appreciation Latter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Vooty Project Hyderabad: Work Started 23 August 2023           Client Mr. Kapil Dev:</dc:title>
  <dc:creator>GILL</dc:creator>
  <cp:lastModifiedBy>Microsoft account</cp:lastModifiedBy>
  <cp:revision>51</cp:revision>
  <dcterms:created xsi:type="dcterms:W3CDTF">2024-09-28T14:00:28Z</dcterms:created>
  <dcterms:modified xsi:type="dcterms:W3CDTF">2026-05-14T07:30:27Z</dcterms:modified>
</cp:coreProperties>
</file>